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BADF-9E14-E880-A4A7-40C7D5F8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25EA3-DB25-59DD-6F43-36FE2DBB4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2DAEE-8B23-696A-BC91-87421952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9CDD9-3C81-7D75-BEA2-4BF8DABF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BEB42-9B07-75BC-0CB5-DEA65D57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7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04A6-8247-4C3C-B8C1-06AB549A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245B8-B373-A0BA-851A-58A491363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7EA4-8BEE-81D8-BCB7-1A3AF8F2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31E96-1598-FFE7-ACBA-148C6F22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3B7FA-4E8A-88D8-B902-9F2E6912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031A5-B4DA-9505-B751-D9FA1D5E9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504B1-AE30-B58B-1540-E98532673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2ED7C-202C-34FC-1160-ACD03D76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831F3-1F97-FEE9-7EFC-CD329F05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462C-CB0D-96A9-2327-0A768242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15F7-4D14-F4E8-C71D-946A6B2C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52EA-B711-40AE-EF49-117519498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0A161-C2D9-1577-EE50-267ACCAF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EEBA-8B45-288A-372E-DB840DEB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8F20A-2160-AB33-5B7A-8C3EE34D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1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6741-5DF1-12E4-BE5A-3D10FAC7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C7C1-5FC6-D800-46E9-9DF8C8501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8DDC-F13D-39C7-B60B-FB62FAA3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DBB9F-94AE-CC03-3EF6-F8AE23C6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62106-41C2-6B9E-33F8-3A954190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9673-15A0-EAFC-19FA-5076E6D4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9F08-FF6E-1E63-8315-39911FAB8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32B59-980B-B77C-68EC-699A102E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3444-22BD-235A-A0A0-7EB4904F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4B1DD-495D-A3C8-CBC5-2D42C41C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25254-E1C5-FDE3-5FC2-2DDAFF30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9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2B82-A330-EFB3-C56E-B347FC64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38261-CA4D-633C-2035-98AA99B0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EC0BC-D99F-F881-3FF3-93630E592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E0964-4B00-2D01-BB86-04D6173E6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FC9FB-D85C-9E34-93DD-8F51A2F65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E2BE1-E0CC-A541-4552-35D3E893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9668F-ECE6-EED7-9CFF-1FE29C06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28BD2-A349-7AF1-4482-4A9F0D94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0DFA-218D-3697-C95F-FE62E8B6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8F5BC-F589-8B71-CD9D-65C9E7C4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14CDE-0529-7DDA-91F6-21EE7A54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53E1-6C05-F21B-6A10-769EAE27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2C7FC-B158-E80B-E43A-8D488C3D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A1BD1-C2EB-C7C3-A6B1-5C42CC07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E7DA-DDFC-0AEB-F8A4-E7DDEB04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6068-4C81-B5FE-317E-8C5BBF20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53C2-D19B-DD4B-5735-0F326F34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C285F-B4EF-00B8-007E-DE3033C26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8667B-2A81-AFC7-390D-3F47CA79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24B36-45BD-A710-E115-2C46BBF4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345F3-EE6F-6112-FB3C-E2ED55D4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5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478A-DC0D-926C-1C11-8FB1DACD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674852-C54C-3FBD-86AD-8B795DEDA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74F92-37CD-B8D4-83A3-616F3CDDE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E74E7-4A4E-DCBF-B73B-03B509D5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E346-09AB-D69C-EF23-63FB8519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FE171-11B6-D5A9-C2E7-6D945241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1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D37B9-71E5-D024-E2FB-9CD7D28F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0FF11-7289-E586-B858-CFEF7E39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AC9CA-9393-B124-3BB8-1F38F0F7B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411FC-F98C-489D-945A-8354825F4B4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C1559-DA64-BBF7-5DEF-6F7088C6D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536F1-BBB3-0194-0544-00C8BF826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26CF2-B653-48AD-85D6-5DAD979E6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AA2A5E-5F39-6E66-EB9E-9B6EB4FA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121143"/>
            <a:ext cx="10708485" cy="66157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EC7EF96-62BF-EC60-DA9B-899F2FD509CD}"/>
              </a:ext>
            </a:extLst>
          </p:cNvPr>
          <p:cNvSpPr/>
          <p:nvPr/>
        </p:nvSpPr>
        <p:spPr>
          <a:xfrm>
            <a:off x="3054699" y="582804"/>
            <a:ext cx="1617785" cy="844062"/>
          </a:xfrm>
          <a:prstGeom prst="wedgeRoundRectCallout">
            <a:avLst>
              <a:gd name="adj1" fmla="val 84917"/>
              <a:gd name="adj2" fmla="val 135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*New Ranger Office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8AFCED6-010F-ACDD-A804-81536ECB233B}"/>
              </a:ext>
            </a:extLst>
          </p:cNvPr>
          <p:cNvSpPr/>
          <p:nvPr/>
        </p:nvSpPr>
        <p:spPr>
          <a:xfrm>
            <a:off x="2561193" y="3730168"/>
            <a:ext cx="1617785" cy="844062"/>
          </a:xfrm>
          <a:prstGeom prst="wedgeRoundRectCallout">
            <a:avLst>
              <a:gd name="adj1" fmla="val 84917"/>
              <a:gd name="adj2" fmla="val 135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Dakota Lodge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12A66776-36FA-D229-5F2D-F3A9A8B69448}"/>
              </a:ext>
            </a:extLst>
          </p:cNvPr>
          <p:cNvSpPr/>
          <p:nvPr/>
        </p:nvSpPr>
        <p:spPr>
          <a:xfrm>
            <a:off x="3451012" y="5035891"/>
            <a:ext cx="1617785" cy="844062"/>
          </a:xfrm>
          <a:prstGeom prst="wedgeRoundRectCallout">
            <a:avLst>
              <a:gd name="adj1" fmla="val 93426"/>
              <a:gd name="adj2" fmla="val -1438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Past Ranger Office</a:t>
            </a:r>
          </a:p>
        </p:txBody>
      </p:sp>
    </p:spTree>
    <p:extLst>
      <p:ext uri="{BB962C8B-B14F-4D97-AF65-F5344CB8AC3E}">
        <p14:creationId xmlns:p14="http://schemas.microsoft.com/office/powerpoint/2010/main" val="352663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Oven</dc:creator>
  <cp:lastModifiedBy>Matt Oven</cp:lastModifiedBy>
  <cp:revision>1</cp:revision>
  <dcterms:created xsi:type="dcterms:W3CDTF">2025-02-14T23:00:21Z</dcterms:created>
  <dcterms:modified xsi:type="dcterms:W3CDTF">2025-02-14T23:20:52Z</dcterms:modified>
</cp:coreProperties>
</file>